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8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19F35-BE0C-44F2-B577-EABC848C9E0F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6ACE6-FB7A-4811-BA38-B891923ADFD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971915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19F35-BE0C-44F2-B577-EABC848C9E0F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6ACE6-FB7A-4811-BA38-B891923ADFD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76662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19F35-BE0C-44F2-B577-EABC848C9E0F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6ACE6-FB7A-4811-BA38-B891923ADFD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717904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19F35-BE0C-44F2-B577-EABC848C9E0F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6ACE6-FB7A-4811-BA38-B891923ADFD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71985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19F35-BE0C-44F2-B577-EABC848C9E0F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6ACE6-FB7A-4811-BA38-B891923ADFD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24557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19F35-BE0C-44F2-B577-EABC848C9E0F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6ACE6-FB7A-4811-BA38-B891923ADFD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766425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19F35-BE0C-44F2-B577-EABC848C9E0F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6ACE6-FB7A-4811-BA38-B891923ADFD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347109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19F35-BE0C-44F2-B577-EABC848C9E0F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6ACE6-FB7A-4811-BA38-B891923ADFD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891954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19F35-BE0C-44F2-B577-EABC848C9E0F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6ACE6-FB7A-4811-BA38-B891923ADFD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686537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19F35-BE0C-44F2-B577-EABC848C9E0F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6ACE6-FB7A-4811-BA38-B891923ADFD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024697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19F35-BE0C-44F2-B577-EABC848C9E0F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6ACE6-FB7A-4811-BA38-B891923ADFD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175928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19F35-BE0C-44F2-B577-EABC848C9E0F}" type="datetimeFigureOut">
              <a:rPr lang="es-BO" smtClean="0"/>
              <a:t>10/07/2017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6ACE6-FB7A-4811-BA38-B891923ADFD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700886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8002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s-BO" sz="3600" b="1" dirty="0" smtClean="0"/>
              <a:t>Violencia Digital, </a:t>
            </a:r>
            <a:r>
              <a:rPr lang="es-BO" sz="3600" b="1" dirty="0" err="1" smtClean="0"/>
              <a:t>Bullyn</a:t>
            </a:r>
            <a:r>
              <a:rPr lang="es-BO" sz="3600" b="1" dirty="0" smtClean="0"/>
              <a:t> y </a:t>
            </a:r>
            <a:r>
              <a:rPr lang="es-BO" sz="3600" b="1" dirty="0" err="1" smtClean="0"/>
              <a:t>Ciberbullyn</a:t>
            </a:r>
            <a:r>
              <a:rPr lang="es-BO" sz="3600" b="1" dirty="0" smtClean="0"/>
              <a:t> en los entornos educativos y comunitarios</a:t>
            </a:r>
            <a:endParaRPr lang="es-BO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104456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endParaRPr lang="es-BO" dirty="0"/>
          </a:p>
          <a:p>
            <a:endParaRPr lang="es-BO" sz="1600" dirty="0"/>
          </a:p>
          <a:p>
            <a:r>
              <a:rPr lang="es-BO" sz="2400" b="1" dirty="0" smtClean="0"/>
              <a:t>Que es la violencia contra las niñas, niños y adolescentes?</a:t>
            </a:r>
            <a:endParaRPr lang="es-BO" sz="2400" b="1" dirty="0"/>
          </a:p>
          <a:p>
            <a:pPr marL="0" indent="0">
              <a:buNone/>
            </a:pPr>
            <a:r>
              <a:rPr lang="es-BO" sz="2200" dirty="0" smtClean="0"/>
              <a:t>Es la acción u omisión, por cualquier medio, que ocasione privaciones, lesiones, daños, sufrimientos, perjuicios en la salud física, mental, afectiva, sexual, desarrollo deficiente e incluso la muerte de la niña, niño o adolescente. </a:t>
            </a:r>
          </a:p>
          <a:p>
            <a:r>
              <a:rPr lang="es-BO" sz="2400" b="1" dirty="0" smtClean="0"/>
              <a:t>Que es la violencia Digital?</a:t>
            </a:r>
          </a:p>
          <a:p>
            <a:pPr marL="0" indent="0">
              <a:buNone/>
            </a:pPr>
            <a:r>
              <a:rPr lang="es-BO" sz="1600" dirty="0"/>
              <a:t> </a:t>
            </a:r>
            <a:r>
              <a:rPr lang="es-BO" sz="2200" dirty="0" smtClean="0"/>
              <a:t>“las relaciones de poder- reales y virtuales- que atenta contra los DDHH (individuales y colectivos) utilizando nuevas tecnologías de información a escala local-global”</a:t>
            </a:r>
          </a:p>
          <a:p>
            <a:pPr marL="0" indent="0">
              <a:buNone/>
            </a:pPr>
            <a:r>
              <a:rPr lang="es-BO" sz="2200" dirty="0" smtClean="0"/>
              <a:t>La violencia digital es transfronteriza y afecta  personas a través de : pantallas, Cine, Tv, video-juego, teléfono móvil, telecomunicaciones, etc</a:t>
            </a:r>
            <a:r>
              <a:rPr lang="es-BO" sz="2000" dirty="0" smtClean="0"/>
              <a:t>.</a:t>
            </a:r>
          </a:p>
          <a:p>
            <a:endParaRPr lang="es-BO" sz="1600" dirty="0" smtClean="0"/>
          </a:p>
        </p:txBody>
      </p:sp>
      <p:pic>
        <p:nvPicPr>
          <p:cNvPr id="4" name="Picture 2" descr="C:\Users\TOSHIBA\Desktop\images (1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30" t="11641" r="13209"/>
          <a:stretch/>
        </p:blipFill>
        <p:spPr bwMode="auto">
          <a:xfrm flipH="1">
            <a:off x="3059832" y="5517232"/>
            <a:ext cx="3261983" cy="1340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6007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BO" b="1" dirty="0" smtClean="0"/>
              <a:t>Trata de personas</a:t>
            </a:r>
            <a:endParaRPr lang="es-B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052737"/>
            <a:ext cx="8229600" cy="3312368"/>
          </a:xfrm>
        </p:spPr>
        <p:txBody>
          <a:bodyPr>
            <a:normAutofit/>
          </a:bodyPr>
          <a:lstStyle/>
          <a:p>
            <a:r>
              <a:rPr lang="es-BO" sz="2400" b="1" dirty="0" smtClean="0"/>
              <a:t>Es un delito que comete uno o varios individuos que realizan, inducen o favorecen a la captación, traslado, transporte, privación de libertad de personas dentro o fuera del territorio nacional (aunque mediante le consentimiento de la victima), por medio del engaño, intimidación, abuso de poder, uso de la fuerza o cualquier forma de coacción, amenazas, abuso de la situación de dependencia o vulnerabilidad de la victima.</a:t>
            </a:r>
            <a:endParaRPr lang="es-BO" sz="2400" b="1" dirty="0"/>
          </a:p>
        </p:txBody>
      </p:sp>
      <p:pic>
        <p:nvPicPr>
          <p:cNvPr id="4" name="Picture 6" descr="C:\Users\TOSHIBA\Desktop\trata-de-personas-o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293096"/>
            <a:ext cx="3235975" cy="1897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7" descr="C:\Users\TOSHIBA\Desktop\jajajajaja.jpe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434"/>
          <a:stretch/>
        </p:blipFill>
        <p:spPr bwMode="auto">
          <a:xfrm>
            <a:off x="3487495" y="4293096"/>
            <a:ext cx="3112661" cy="1897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C:\Users\TOSHIBA\Desktop\images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9838" y="4266627"/>
            <a:ext cx="2687861" cy="1923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8673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TOSHIBA\Desktop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100924"/>
            <a:ext cx="6336704" cy="2607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s-BO" b="1" dirty="0" smtClean="0"/>
              <a:t>Los fines de este delito son:</a:t>
            </a:r>
            <a:endParaRPr lang="es-B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93204" y="1124744"/>
            <a:ext cx="8229600" cy="3384376"/>
          </a:xfrm>
        </p:spPr>
        <p:txBody>
          <a:bodyPr>
            <a:normAutofit/>
          </a:bodyPr>
          <a:lstStyle/>
          <a:p>
            <a:r>
              <a:rPr lang="es-BO" sz="2000" b="1" dirty="0" smtClean="0"/>
              <a:t>Explotación laboral</a:t>
            </a:r>
          </a:p>
          <a:p>
            <a:r>
              <a:rPr lang="es-BO" sz="2000" b="1" dirty="0" smtClean="0"/>
              <a:t>Explotación sexual comercial</a:t>
            </a:r>
          </a:p>
          <a:p>
            <a:r>
              <a:rPr lang="es-BO" sz="2000" b="1" dirty="0" smtClean="0"/>
              <a:t>Embarazo forzado</a:t>
            </a:r>
          </a:p>
          <a:p>
            <a:r>
              <a:rPr lang="es-BO" sz="2000" b="1" dirty="0" smtClean="0"/>
              <a:t>Turismo sexual</a:t>
            </a:r>
          </a:p>
          <a:p>
            <a:r>
              <a:rPr lang="es-BO" sz="2000" b="1" dirty="0" smtClean="0"/>
              <a:t>Guarda u adopción</a:t>
            </a:r>
          </a:p>
          <a:p>
            <a:r>
              <a:rPr lang="es-BO" sz="2000" b="1" dirty="0" smtClean="0"/>
              <a:t>Matrimonio servil o de hecho servil</a:t>
            </a:r>
          </a:p>
          <a:p>
            <a:r>
              <a:rPr lang="es-BO" sz="2000" b="1" dirty="0" smtClean="0"/>
              <a:t>Extracción de órganos, líquidos corporales, células o tejidos. </a:t>
            </a:r>
          </a:p>
          <a:p>
            <a:pPr marL="0" indent="0">
              <a:buNone/>
            </a:pPr>
            <a:r>
              <a:rPr lang="es-BO" sz="2000" b="1" u="sng" dirty="0" smtClean="0"/>
              <a:t>   Al menos dos personas desaparecen al día en Bolivia.</a:t>
            </a:r>
            <a:endParaRPr lang="es-BO" sz="2000" b="1" u="sng" dirty="0"/>
          </a:p>
        </p:txBody>
      </p:sp>
    </p:spTree>
    <p:extLst>
      <p:ext uri="{BB962C8B-B14F-4D97-AF65-F5344CB8AC3E}">
        <p14:creationId xmlns:p14="http://schemas.microsoft.com/office/powerpoint/2010/main" val="18823790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728192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just"/>
            <a:r>
              <a:rPr lang="es-BO" b="1" dirty="0" smtClean="0"/>
              <a:t>Hagamos uso de las tecnologías de la información para ampliar nuestro horizonte, para crear vínculos.</a:t>
            </a:r>
            <a:endParaRPr lang="es-BO" b="1" dirty="0"/>
          </a:p>
        </p:txBody>
      </p:sp>
      <p:pic>
        <p:nvPicPr>
          <p:cNvPr id="4" name="Picture 2" descr="C:\Users\TOSHIBA\Desktop\images (3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780928"/>
            <a:ext cx="6192688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2014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s-BO" b="1" dirty="0" smtClean="0"/>
              <a:t>Violencia digital</a:t>
            </a:r>
            <a:endParaRPr lang="es-B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44823"/>
          </a:xfrm>
        </p:spPr>
        <p:txBody>
          <a:bodyPr>
            <a:normAutofit/>
          </a:bodyPr>
          <a:lstStyle/>
          <a:p>
            <a:r>
              <a:rPr lang="es-BO" sz="2400" dirty="0" smtClean="0"/>
              <a:t>El tipo de violencia que se produce cuando una persona provoca o realiza daños físicos o psicológicos a otras personas, utilizándolas nuevas tecnologías de la información y comunicación, vulnerando principalmente su dignidad, libertad y vida privada. </a:t>
            </a:r>
          </a:p>
          <a:p>
            <a:pPr algn="ctr"/>
            <a:endParaRPr lang="es-BO" sz="2400" dirty="0"/>
          </a:p>
        </p:txBody>
      </p:sp>
      <p:sp>
        <p:nvSpPr>
          <p:cNvPr id="4" name="3 CuadroTexto"/>
          <p:cNvSpPr txBox="1"/>
          <p:nvPr/>
        </p:nvSpPr>
        <p:spPr>
          <a:xfrm>
            <a:off x="2699792" y="3471099"/>
            <a:ext cx="3816424" cy="14773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BO" dirty="0"/>
              <a:t>Por el desarrollo vertiginoso de las tecnologías  de la información y comunicación (TIC). También se han desarrollado varias formas de generar violencia de entorno virtual. </a:t>
            </a:r>
          </a:p>
        </p:txBody>
      </p:sp>
      <p:pic>
        <p:nvPicPr>
          <p:cNvPr id="5" name="Picture 2" descr="C:\Users\TOSHIBA\Desktop\provincia_201578_154017983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47" b="21640"/>
          <a:stretch/>
        </p:blipFill>
        <p:spPr bwMode="auto">
          <a:xfrm>
            <a:off x="0" y="4934117"/>
            <a:ext cx="2699792" cy="1923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TOSHIBA\Desktop\descarg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934116"/>
            <a:ext cx="3091536" cy="1968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TOSHIBA\Desktop\groomingw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00"/>
          <a:stretch/>
        </p:blipFill>
        <p:spPr bwMode="auto">
          <a:xfrm>
            <a:off x="5791329" y="4934116"/>
            <a:ext cx="3334494" cy="1890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6118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s-BO" b="1" dirty="0" err="1" smtClean="0"/>
              <a:t>Cyberacoso-Ciberbullying</a:t>
            </a:r>
            <a:endParaRPr lang="es-B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302433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s-BO" b="1" dirty="0" smtClean="0"/>
              <a:t>Es un tipo de agresión psicológica que se da de manera repetida, es decir que se da reiteradas veces.  </a:t>
            </a:r>
            <a:r>
              <a:rPr lang="es-BO" b="1" dirty="0"/>
              <a:t>Q</a:t>
            </a:r>
            <a:r>
              <a:rPr lang="es-BO" b="1" dirty="0" smtClean="0"/>
              <a:t>ue se da usando las nuevas tecnologías : teléfono celulares e internet. Por medio de correos, mensajes o imagen que se envían, se busca herir o intimidar a otra persona. Este tipo de acoso no se hace de frente a diferencia del </a:t>
            </a:r>
            <a:r>
              <a:rPr lang="es-BO" b="1" dirty="0" err="1" smtClean="0"/>
              <a:t>bullying</a:t>
            </a:r>
            <a:r>
              <a:rPr lang="es-BO" b="1" dirty="0" smtClean="0"/>
              <a:t> cara a cara. Se expande viralmente por la web y puede humillar de una manera muy difícil de detener por eso es muy dañino.  </a:t>
            </a:r>
            <a:endParaRPr lang="es-BO" b="1" dirty="0"/>
          </a:p>
        </p:txBody>
      </p:sp>
      <p:pic>
        <p:nvPicPr>
          <p:cNvPr id="1026" name="Picture 2" descr="C:\Users\TOSHIBA\Desktop\images (1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771"/>
          <a:stretch/>
        </p:blipFill>
        <p:spPr bwMode="auto">
          <a:xfrm>
            <a:off x="899592" y="3573016"/>
            <a:ext cx="7488832" cy="328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5343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s-BO" b="1" dirty="0" err="1" smtClean="0"/>
              <a:t>Grooming</a:t>
            </a:r>
            <a:endParaRPr lang="es-B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3412976"/>
          </a:xfrm>
        </p:spPr>
        <p:txBody>
          <a:bodyPr/>
          <a:lstStyle/>
          <a:p>
            <a:r>
              <a:rPr lang="es-BO" b="1" dirty="0" smtClean="0"/>
              <a:t>Cuando una persona adulta (posible abusador pedófilo) trata de iniciar una relación en línea con un niño, niñas o adolescente, buscando involucrando en acto sexuales, intercambio de imágenes y en conversaciones con contenido sexual. </a:t>
            </a:r>
            <a:endParaRPr lang="es-BO" b="1" dirty="0"/>
          </a:p>
        </p:txBody>
      </p:sp>
      <p:pic>
        <p:nvPicPr>
          <p:cNvPr id="4" name="Picture 4" descr="C:\Users\TOSHIBA\Desktop\groomingw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00"/>
          <a:stretch/>
        </p:blipFill>
        <p:spPr bwMode="auto">
          <a:xfrm>
            <a:off x="539552" y="4365104"/>
            <a:ext cx="3838550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TOSHIBA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4295" y="4362970"/>
            <a:ext cx="4571123" cy="237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5767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s-BO" b="1" dirty="0" err="1" smtClean="0"/>
              <a:t>Hackear</a:t>
            </a:r>
            <a:endParaRPr lang="es-B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340769"/>
            <a:ext cx="8229600" cy="3600400"/>
          </a:xfrm>
        </p:spPr>
        <p:txBody>
          <a:bodyPr/>
          <a:lstStyle/>
          <a:p>
            <a:r>
              <a:rPr lang="es-BO" b="1" dirty="0" smtClean="0"/>
              <a:t>Es el ingreso ilegal a computadoras, paginas y redes sociales con el objetivo de robar información, suplantar la identidad del dueño o dueña  y beneficiarse económicamente u de otra manera. </a:t>
            </a:r>
          </a:p>
          <a:p>
            <a:r>
              <a:rPr lang="es-BO" b="1" u="sng" dirty="0" err="1" smtClean="0"/>
              <a:t>Phishing</a:t>
            </a:r>
            <a:r>
              <a:rPr lang="es-BO" b="1" u="sng" dirty="0" smtClean="0"/>
              <a:t>: </a:t>
            </a:r>
            <a:r>
              <a:rPr lang="es-BO" b="1" dirty="0"/>
              <a:t>R</a:t>
            </a:r>
            <a:r>
              <a:rPr lang="es-BO" b="1" dirty="0" smtClean="0"/>
              <a:t>obo de datos mediante mensajes. </a:t>
            </a:r>
            <a:endParaRPr lang="es-BO" b="1" dirty="0"/>
          </a:p>
        </p:txBody>
      </p:sp>
      <p:pic>
        <p:nvPicPr>
          <p:cNvPr id="3074" name="Picture 2" descr="C:\Users\TOSHIBA\Desktop\images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437112"/>
            <a:ext cx="5112568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0440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s-BO" b="1" dirty="0" err="1" smtClean="0"/>
              <a:t>Sextorsion</a:t>
            </a:r>
            <a:r>
              <a:rPr lang="es-BO" dirty="0" smtClean="0"/>
              <a:t> </a:t>
            </a:r>
            <a:endParaRPr lang="es-B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48880"/>
          </a:xfrm>
        </p:spPr>
        <p:txBody>
          <a:bodyPr/>
          <a:lstStyle/>
          <a:p>
            <a:r>
              <a:rPr lang="es-BO" b="1" dirty="0" smtClean="0"/>
              <a:t>Es la amenaza de enviar imágenes o videos con contenido sexual de una persona, para obtener algún beneficio. Esto puede hacerse a través de teléfonos celulares o internet</a:t>
            </a:r>
            <a:endParaRPr lang="es-BO" b="1" dirty="0"/>
          </a:p>
        </p:txBody>
      </p:sp>
      <p:pic>
        <p:nvPicPr>
          <p:cNvPr id="4098" name="Picture 2" descr="C:\Users\TOSHIBA\Desktop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2612" y="3583878"/>
            <a:ext cx="3816424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8802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539552" y="476672"/>
            <a:ext cx="8229600" cy="230832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s-BO" sz="2400" dirty="0" smtClean="0"/>
              <a:t>Se ha </a:t>
            </a:r>
            <a:r>
              <a:rPr lang="es-BO" sz="2400" dirty="0"/>
              <a:t>detectado un </a:t>
            </a:r>
            <a:r>
              <a:rPr lang="es-BO" sz="2400" b="1" dirty="0"/>
              <a:t>aumento en el comportamiento machista y sexista en la red</a:t>
            </a:r>
            <a:r>
              <a:rPr lang="es-BO" sz="2400" dirty="0"/>
              <a:t>, en donde repiten</a:t>
            </a:r>
            <a:r>
              <a:rPr lang="es-BO" sz="2400" b="1" dirty="0"/>
              <a:t> patrones de violencia basada en género</a:t>
            </a:r>
            <a:r>
              <a:rPr lang="es-BO" sz="2400" dirty="0"/>
              <a:t> aprovechando la inmediatez, la disponibilidad, la falta de información y el anonimato que ofrecen las tecnologías de la información y comunicación. </a:t>
            </a:r>
            <a:r>
              <a:rPr lang="es-BO" sz="2400" b="1" dirty="0"/>
              <a:t>Hay que estar alerta</a:t>
            </a:r>
            <a:r>
              <a:rPr lang="es-BO" sz="2400" dirty="0"/>
              <a:t>.</a:t>
            </a:r>
          </a:p>
        </p:txBody>
      </p:sp>
      <p:pic>
        <p:nvPicPr>
          <p:cNvPr id="5" name="Picture 2" descr="C:\Users\TOSHIBA\Desktop\provincia_201578_154017983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47" b="21640"/>
          <a:stretch/>
        </p:blipFill>
        <p:spPr bwMode="auto">
          <a:xfrm>
            <a:off x="176881" y="2777021"/>
            <a:ext cx="3275856" cy="2056543"/>
          </a:xfrm>
          <a:prstGeom prst="rect">
            <a:avLst/>
          </a:prstGeom>
          <a:noFill/>
          <a:ln w="762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TOSHIBA\Desktop\descarg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80929"/>
            <a:ext cx="2533650" cy="2056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C:\Users\TOSHIBA\Desktop\campana_9048_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016" y="4837471"/>
            <a:ext cx="3729339" cy="2053035"/>
          </a:xfrm>
          <a:prstGeom prst="rect">
            <a:avLst/>
          </a:prstGeom>
          <a:solidFill>
            <a:schemeClr val="accent2"/>
          </a:solidFill>
          <a:ln w="76200">
            <a:solidFill>
              <a:srgbClr val="FFFF00"/>
            </a:solidFill>
          </a:ln>
          <a:extLst/>
        </p:spPr>
      </p:pic>
      <p:pic>
        <p:nvPicPr>
          <p:cNvPr id="8" name="Picture 6" descr="C:\Users\TOSHIBA\Desktop\image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8356" y="4837470"/>
            <a:ext cx="3129988" cy="2020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:\Users\TOSHIBA\Desktop\groomingw.jp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00"/>
          <a:stretch/>
        </p:blipFill>
        <p:spPr bwMode="auto">
          <a:xfrm>
            <a:off x="5809506" y="2780928"/>
            <a:ext cx="3334494" cy="2056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0101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TOSHIBA\Desktop\NA13FO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094" y="4427256"/>
            <a:ext cx="3772122" cy="2430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s-BO" sz="4000" b="1" dirty="0" err="1" smtClean="0"/>
              <a:t>Ciberpornografia</a:t>
            </a:r>
            <a:r>
              <a:rPr lang="es-BO" dirty="0" smtClean="0"/>
              <a:t> </a:t>
            </a:r>
            <a:endParaRPr lang="es-B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1396751"/>
          </a:xfrm>
        </p:spPr>
        <p:txBody>
          <a:bodyPr/>
          <a:lstStyle/>
          <a:p>
            <a:r>
              <a:rPr lang="es-BO" b="1" dirty="0" smtClean="0"/>
              <a:t>Imágenes o videos sexuales. Existe el peligro de la pornografía infantil, que es un delito. </a:t>
            </a:r>
            <a:endParaRPr lang="es-BO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23528" y="2144483"/>
            <a:ext cx="4032448" cy="350865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BO" sz="2400" b="1" u="sng" dirty="0" smtClean="0"/>
              <a:t>Pornografía: </a:t>
            </a:r>
            <a:r>
              <a:rPr lang="es-BO" b="1" dirty="0" smtClean="0"/>
              <a:t>es un delito que comete un sujeto que obliga, facilita o induce por cualquier medio  a otra persona que no dé u consentimiento a realizar actos sexuales o de exhibicionismo corporal con fines lascivos con el objeto de grabarlos, fotografiarlos, filmarlos, exhibirlos o describirlos a través de anuncios impresos, videos, transmisión de archivos de datos de red publica o de comunicaciones, sistemas informáticos. </a:t>
            </a:r>
            <a:endParaRPr lang="es-BO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4860032" y="2110150"/>
            <a:ext cx="3312368" cy="230832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BO" sz="2400" b="1" u="sng" dirty="0" smtClean="0"/>
              <a:t>Pornografía infantil:</a:t>
            </a:r>
          </a:p>
          <a:p>
            <a:r>
              <a:rPr lang="es-BO" sz="2400" b="1" dirty="0" smtClean="0"/>
              <a:t>Es un delito que se agrava cuando la pornografía involucra a una niña, niño y adolescente. </a:t>
            </a:r>
            <a:endParaRPr lang="es-BO" sz="2400" b="1" dirty="0"/>
          </a:p>
        </p:txBody>
      </p:sp>
      <p:pic>
        <p:nvPicPr>
          <p:cNvPr id="5122" name="Picture 2" descr="C:\Users\TOSHIBA\Desktop\descarga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452806"/>
            <a:ext cx="2627784" cy="2405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5037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11430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s-BO" b="1" dirty="0" smtClean="0"/>
              <a:t>Organizaciones criminales</a:t>
            </a:r>
            <a:endParaRPr lang="es-B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268761"/>
            <a:ext cx="8229600" cy="3024336"/>
          </a:xfrm>
        </p:spPr>
        <p:txBody>
          <a:bodyPr>
            <a:normAutofit/>
          </a:bodyPr>
          <a:lstStyle/>
          <a:p>
            <a:r>
              <a:rPr lang="es-BO" sz="2400" b="1" dirty="0" smtClean="0"/>
              <a:t>Asociaciones delincuenciales organizadas a nivela local, nacional, regional e internacional, bajo estructuras de poder destinadas a cometer delitos de lesa humanidad relacionadas a la trata de personas, violencia sexual comercial, venta de sustancias ilícitas y delitos relacionados que quedan en la impunidad. </a:t>
            </a:r>
            <a:endParaRPr lang="es-BO" sz="2400" b="1" dirty="0"/>
          </a:p>
        </p:txBody>
      </p:sp>
      <p:pic>
        <p:nvPicPr>
          <p:cNvPr id="6146" name="Picture 2" descr="C:\Users\TOSHIBA\Desktop\columnista_cavendish_df_ctuosos_mexico_1_en_produccion_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645024"/>
            <a:ext cx="8048625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32833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722</Words>
  <Application>Microsoft Office PowerPoint</Application>
  <PresentationFormat>Presentación en pantalla (4:3)</PresentationFormat>
  <Paragraphs>40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Violencia Digital, Bullyn y Ciberbullyn en los entornos educativos y comunitarios</vt:lpstr>
      <vt:lpstr>Violencia digital</vt:lpstr>
      <vt:lpstr>Cyberacoso-Ciberbullying</vt:lpstr>
      <vt:lpstr>Grooming</vt:lpstr>
      <vt:lpstr>Hackear</vt:lpstr>
      <vt:lpstr>Sextorsion </vt:lpstr>
      <vt:lpstr>Presentación de PowerPoint</vt:lpstr>
      <vt:lpstr>Ciberpornografia </vt:lpstr>
      <vt:lpstr>Organizaciones criminales</vt:lpstr>
      <vt:lpstr>Trata de personas</vt:lpstr>
      <vt:lpstr>Los fines de este delito son:</vt:lpstr>
      <vt:lpstr>Hagamos uso de las tecnologías de la información para ampliar nuestro horizonte, para crear vínculos.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Prevención de abuso y violencia sexual en la niñez</dc:title>
  <dc:creator>TOSHIBA</dc:creator>
  <cp:lastModifiedBy>TOSHIBA</cp:lastModifiedBy>
  <cp:revision>18</cp:revision>
  <dcterms:created xsi:type="dcterms:W3CDTF">2017-06-13T15:04:25Z</dcterms:created>
  <dcterms:modified xsi:type="dcterms:W3CDTF">2017-07-10T13:29:05Z</dcterms:modified>
</cp:coreProperties>
</file>